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</p:sldIdLst>
  <p:sldSz cx="14630400" cy="8229600"/>
  <p:notesSz cx="8229600" cy="14630400"/>
  <p:custDataLst>
    <p:tags r:id="rId11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59A3301-CCA4-4999-9B2B-032847507752}">
          <p14:sldIdLst>
            <p14:sldId id="256"/>
            <p14:sldId id="257"/>
            <p14:sldId id="258"/>
            <p14:sldId id="259"/>
            <p14:sldId id="260"/>
            <p14:sldId id="263"/>
            <p14:sldId id="262"/>
          </p14:sldIdLst>
        </p14:section>
        <p14:section name="无标题节" id="{6CBC6AAB-F89C-4A86-89A1-75B644FE0AC1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3199" y="2679025"/>
            <a:ext cx="5332690" cy="83319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6560"/>
              </a:lnSpc>
              <a:buNone/>
            </a:pPr>
            <a:r>
              <a:rPr lang="en-US" sz="5250" b="1" kern="0" spc="-10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Nintendo Switch</a:t>
            </a:r>
            <a:endParaRPr lang="en-US" sz="5250" dirty="0"/>
          </a:p>
        </p:txBody>
      </p:sp>
      <p:sp>
        <p:nvSpPr>
          <p:cNvPr id="7" name="Text 4"/>
          <p:cNvSpPr/>
          <p:nvPr/>
        </p:nvSpPr>
        <p:spPr>
          <a:xfrm>
            <a:off x="927616" y="5173147"/>
            <a:ext cx="166449" cy="36576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r>
              <a:rPr lang="en-US" sz="1150" kern="0" spc="-35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</a:t>
            </a:r>
            <a:endParaRPr lang="en-US" sz="11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27616" y="7704306"/>
            <a:ext cx="4674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Bradley Hand ITC" panose="03070402050302030203" pitchFamily="66" charset="0"/>
              </a:rPr>
              <a:t>By  JZB </a:t>
            </a:r>
            <a:r>
              <a:rPr lang="en-US" altLang="zh-CN" dirty="0" err="1">
                <a:latin typeface="Bradley Hand ITC" panose="03070402050302030203" pitchFamily="66" charset="0"/>
              </a:rPr>
              <a:t>JZB</a:t>
            </a:r>
            <a:r>
              <a:rPr lang="en-US" altLang="zh-CN" dirty="0">
                <a:latin typeface="Bradley Hand ITC" panose="03070402050302030203" pitchFamily="66" charset="0"/>
              </a:rPr>
              <a:t> SZL</a:t>
            </a:r>
            <a:endParaRPr lang="zh-CN" altLang="en-US" dirty="0">
              <a:latin typeface="Bradley Hand ITC" panose="03070402050302030203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212"/>
            <a:ext cx="14630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400" y="1112175"/>
            <a:ext cx="6177359" cy="38178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32460" y="6139207"/>
            <a:ext cx="4811395" cy="19564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algn="l">
              <a:lnSpc>
                <a:spcPts val="2085"/>
              </a:lnSpc>
              <a:buClrTx/>
              <a:buSzTx/>
              <a:buFontTx/>
            </a:pP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 early 2015</a:t>
            </a:r>
          </a:p>
          <a:p>
            <a:pPr marL="0" indent="0" algn="l">
              <a:lnSpc>
                <a:spcPts val="2085"/>
              </a:lnSpc>
              <a:buNone/>
            </a:pP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 the leadership of Satoru Iwata, the NX project set out to redefine gaming with a hybrid console.</a:t>
            </a:r>
            <a:endParaRPr lang="en-US" sz="24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4644" y="1045820"/>
            <a:ext cx="6329910" cy="391213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754481" y="5667755"/>
            <a:ext cx="1654969" cy="25860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35"/>
              </a:lnSpc>
              <a:buNone/>
            </a:pPr>
            <a:r>
              <a:rPr lang="en-US" sz="320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Reveal</a:t>
            </a:r>
            <a:r>
              <a:rPr lang="en-US" sz="163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 </a:t>
            </a:r>
            <a:r>
              <a:rPr lang="en-US" sz="320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Event</a:t>
            </a:r>
          </a:p>
        </p:txBody>
      </p:sp>
      <p:sp>
        <p:nvSpPr>
          <p:cNvPr id="18" name="Text 10"/>
          <p:cNvSpPr/>
          <p:nvPr/>
        </p:nvSpPr>
        <p:spPr>
          <a:xfrm>
            <a:off x="6164818" y="6292215"/>
            <a:ext cx="1654969" cy="25860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35"/>
              </a:lnSpc>
              <a:buNone/>
            </a:pPr>
            <a:endParaRPr lang="en-US" sz="1630" dirty="0"/>
          </a:p>
        </p:txBody>
      </p:sp>
      <p:sp>
        <p:nvSpPr>
          <p:cNvPr id="21" name="Text 2"/>
          <p:cNvSpPr/>
          <p:nvPr/>
        </p:nvSpPr>
        <p:spPr>
          <a:xfrm>
            <a:off x="632460" y="5539539"/>
            <a:ext cx="1901071" cy="31406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35"/>
              </a:lnSpc>
              <a:buNone/>
            </a:pPr>
            <a:r>
              <a:rPr lang="en-US" sz="320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Project Initiation</a:t>
            </a:r>
            <a:endParaRPr lang="en-US" sz="3200" dirty="0"/>
          </a:p>
        </p:txBody>
      </p:sp>
      <p:sp>
        <p:nvSpPr>
          <p:cNvPr id="22" name="Text 1"/>
          <p:cNvSpPr/>
          <p:nvPr/>
        </p:nvSpPr>
        <p:spPr>
          <a:xfrm>
            <a:off x="5596683" y="112447"/>
            <a:ext cx="3363873" cy="51708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070"/>
              </a:lnSpc>
              <a:buNone/>
            </a:pPr>
            <a:r>
              <a:rPr lang="en-US" sz="3260" b="1" kern="0" spc="-6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Journey Begins</a:t>
            </a:r>
            <a:endParaRPr lang="en-US" sz="326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A7FCE85-99CB-C69A-CCD5-31A5FBF194AE}"/>
              </a:ext>
            </a:extLst>
          </p:cNvPr>
          <p:cNvSpPr txBox="1"/>
          <p:nvPr/>
        </p:nvSpPr>
        <p:spPr>
          <a:xfrm>
            <a:off x="7819786" y="6292215"/>
            <a:ext cx="5073253" cy="1134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lnSpc>
                <a:spcPts val="2035"/>
              </a:lnSpc>
              <a:buClrTx/>
              <a:buSzTx/>
              <a:buFontTx/>
            </a:pPr>
            <a:r>
              <a:rPr lang="en-US" altLang="zh-CN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sym typeface="+mn-ea"/>
              </a:rPr>
              <a:t>In 2016, Nintendo unveiled the Nintendo Switch</a:t>
            </a:r>
          </a:p>
          <a:p>
            <a:pPr lvl="0" algn="l">
              <a:lnSpc>
                <a:spcPts val="2035"/>
              </a:lnSpc>
              <a:buClrTx/>
              <a:buSzTx/>
              <a:buFontTx/>
            </a:pPr>
            <a:r>
              <a:rPr lang="en-US" altLang="zh-CN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sym typeface="+mn-ea"/>
              </a:rPr>
              <a:t>"Pokémon GO" became a global sensation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928" y="1505075"/>
            <a:ext cx="5875981" cy="3628006"/>
          </a:xfrm>
          <a:prstGeom prst="rect">
            <a:avLst/>
          </a:prstGeom>
        </p:spPr>
      </p:pic>
      <p:sp>
        <p:nvSpPr>
          <p:cNvPr id="8" name="Text 8"/>
          <p:cNvSpPr/>
          <p:nvPr/>
        </p:nvSpPr>
        <p:spPr>
          <a:xfrm>
            <a:off x="767271" y="5686869"/>
            <a:ext cx="1654969" cy="25860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035"/>
              </a:lnSpc>
              <a:buNone/>
            </a:pPr>
            <a:r>
              <a:rPr lang="en-US" sz="320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Launch Day</a:t>
            </a:r>
          </a:p>
        </p:txBody>
      </p:sp>
      <p:sp>
        <p:nvSpPr>
          <p:cNvPr id="9" name="Text 9"/>
          <p:cNvSpPr/>
          <p:nvPr/>
        </p:nvSpPr>
        <p:spPr>
          <a:xfrm>
            <a:off x="767271" y="6173426"/>
            <a:ext cx="5345355" cy="162199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085"/>
              </a:lnSpc>
              <a:buNone/>
            </a:pP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In 2017, Nintendo released the Nintendo Switch, with critically acclaimed games</a:t>
            </a:r>
          </a:p>
          <a:p>
            <a:pPr marL="0" indent="0" algn="l">
              <a:lnSpc>
                <a:spcPts val="2085"/>
              </a:lnSpc>
              <a:buNone/>
            </a:pP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These years marked a resurgence of interest in Nintendo due to innovative hardware and beloved franchises.</a:t>
            </a:r>
          </a:p>
        </p:txBody>
      </p:sp>
      <p:sp>
        <p:nvSpPr>
          <p:cNvPr id="10" name="Text 1"/>
          <p:cNvSpPr/>
          <p:nvPr/>
        </p:nvSpPr>
        <p:spPr>
          <a:xfrm>
            <a:off x="4893975" y="352648"/>
            <a:ext cx="3882597" cy="51708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070"/>
              </a:lnSpc>
              <a:buNone/>
            </a:pPr>
            <a:r>
              <a:rPr lang="en-US" sz="3260" b="1" kern="0" spc="-6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The Journey </a:t>
            </a:r>
            <a:r>
              <a:rPr lang="en-US" altLang="zh-CN" sz="3260" b="1" kern="0" spc="-65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Continue</a:t>
            </a:r>
            <a:endParaRPr lang="en-US" sz="3260" dirty="0"/>
          </a:p>
        </p:txBody>
      </p:sp>
      <p:sp>
        <p:nvSpPr>
          <p:cNvPr id="11" name="文本框 10"/>
          <p:cNvSpPr txBox="1"/>
          <p:nvPr/>
        </p:nvSpPr>
        <p:spPr>
          <a:xfrm>
            <a:off x="7355571" y="5653085"/>
            <a:ext cx="2468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kern="0" spc="-33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Process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315200" y="6297808"/>
            <a:ext cx="5635388" cy="14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085"/>
              </a:lnSpc>
              <a:buClrTx/>
              <a:buSzTx/>
              <a:buFontTx/>
            </a:pPr>
            <a:r>
              <a:rPr lang="en-US" altLang="zh-CN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In 2019 </a:t>
            </a: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Nintendo also released hardware iterations like the handheld-only Switch Lite. </a:t>
            </a:r>
          </a:p>
          <a:p>
            <a:pPr algn="l">
              <a:lnSpc>
                <a:spcPts val="2085"/>
              </a:lnSpc>
              <a:buClrTx/>
              <a:buSzTx/>
              <a:buFontTx/>
            </a:pPr>
            <a:r>
              <a:rPr lang="en-US" altLang="zh-CN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In 2021, </a:t>
            </a:r>
            <a:r>
              <a:rPr lang="en-US" sz="2400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the upgraded Switch OLED model with an improved display.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DDFC060-A5AD-3D0B-E741-978FD52C50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4587" y="1418840"/>
            <a:ext cx="6644885" cy="373950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207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Text 1"/>
          <p:cNvSpPr/>
          <p:nvPr/>
        </p:nvSpPr>
        <p:spPr>
          <a:xfrm>
            <a:off x="441767" y="296356"/>
            <a:ext cx="5760839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Enter the World of Mario</a:t>
            </a:r>
            <a:endParaRPr lang="en-US" sz="4375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9750" y="494523"/>
            <a:ext cx="5164973" cy="3192074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2102" y="4306006"/>
            <a:ext cx="5164974" cy="3192074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2102" y="4251186"/>
            <a:ext cx="5327527" cy="329261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312516" y="1921397"/>
            <a:ext cx="772881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latin typeface="Arial Black" panose="020B0A04020102020204" pitchFamily="34" charset="0"/>
              </a:rPr>
              <a:t>Released in 1985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dirty="0">
              <a:latin typeface="Arial Black" panose="020B0A040201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latin typeface="Arial Black" panose="020B0A04020102020204" pitchFamily="34" charset="0"/>
              </a:rPr>
              <a:t>a classic pixel adventure puzzle game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3600" dirty="0">
              <a:latin typeface="Arial Black" panose="020B0A040201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latin typeface="Arial Black" panose="020B0A04020102020204" pitchFamily="34" charset="0"/>
              </a:rPr>
              <a:t>Mario can jump, run, fight with enemies and collect coins</a:t>
            </a:r>
            <a:endParaRPr lang="zh-CN" altLang="en-US" sz="36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1" y="-9144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834789" y="125254"/>
            <a:ext cx="6519386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Game and Fitness Combined</a:t>
            </a:r>
            <a:endParaRPr lang="en-US" sz="4375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88" y="472440"/>
            <a:ext cx="6073973" cy="364236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688" y="4495800"/>
            <a:ext cx="6073973" cy="3412994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7167880" y="1214120"/>
            <a:ext cx="6513195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Arial Black" panose="020B0A04020102020204" pitchFamily="34" charset="0"/>
                <a:cs typeface="Arial Black" panose="020B0A04020102020204" pitchFamily="34" charset="0"/>
              </a:rPr>
              <a:t>Released in 2019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b="1" i="0" dirty="0">
              <a:solidFill>
                <a:srgbClr val="767676"/>
              </a:solidFill>
              <a:effectLst/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i="0" dirty="0">
                <a:latin typeface="Arial Black" panose="020B0A04020102020204" pitchFamily="34" charset="0"/>
                <a:cs typeface="Arial Black" panose="020B0A04020102020204" pitchFamily="34" charset="0"/>
              </a:rPr>
              <a:t>Ring Fit Adventure</a:t>
            </a:r>
            <a:r>
              <a:rPr lang="en-US" altLang="zh-CN" sz="3200" b="1" i="0" dirty="0">
                <a:solidFill>
                  <a:srgbClr val="767676"/>
                </a:solidFill>
                <a:effectLst/>
                <a:latin typeface="Arial Black" panose="020B0A04020102020204" pitchFamily="34" charset="0"/>
                <a:cs typeface="Arial Black" panose="020B0A04020102020204" pitchFamily="34" charset="0"/>
              </a:rPr>
              <a:t> </a:t>
            </a:r>
            <a:r>
              <a:rPr lang="en-US" altLang="zh-CN" sz="3200" dirty="0">
                <a:latin typeface="Arial Black" panose="020B0A04020102020204" pitchFamily="34" charset="0"/>
                <a:cs typeface="Arial Black" panose="020B0A04020102020204" pitchFamily="34" charset="0"/>
              </a:rPr>
              <a:t>is a popular fitness game.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Arial Black" panose="020B0A04020102020204" pitchFamily="34" charset="0"/>
                <a:cs typeface="Arial Black" panose="020B0A04020102020204" pitchFamily="34" charset="0"/>
              </a:rPr>
              <a:t>aerobic exercise</a:t>
            </a: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anaerobic exercise</a:t>
            </a: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breathing adjustment exercise yoga </a:t>
            </a:r>
            <a:r>
              <a:rPr lang="en-US" altLang="zh-CN" sz="3200" dirty="0" err="1">
                <a:latin typeface="Arial Black" panose="020B0A04020102020204" pitchFamily="34" charset="0"/>
                <a:cs typeface="Arial Black" panose="020B0A04020102020204" pitchFamily="34" charset="0"/>
              </a:rPr>
              <a:t>exercise</a:t>
            </a:r>
          </a:p>
          <a:p>
            <a:pPr lvl="1" indent="0">
              <a:buFont typeface="Arial" panose="020B0604020202020204" pitchFamily="34" charset="0"/>
              <a:buNone/>
            </a:pPr>
            <a:endParaRPr lang="en-US" altLang="zh-CN" sz="3200" dirty="0"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'Rare medical equipment’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EEFD5722-F086-ED29-6B01-55088D136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66A5725-2FE4-ABC7-4349-D2A5848F0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509" y="176730"/>
            <a:ext cx="6202791" cy="446471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71F4B1D-E04B-89D2-34D5-EB3CD770A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508" y="4747400"/>
            <a:ext cx="6202791" cy="337624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6C4D4A5-91DB-3D3D-311E-FE72C34A3474}"/>
              </a:ext>
            </a:extLst>
          </p:cNvPr>
          <p:cNvSpPr txBox="1"/>
          <p:nvPr/>
        </p:nvSpPr>
        <p:spPr>
          <a:xfrm>
            <a:off x="488618" y="409486"/>
            <a:ext cx="6202791" cy="765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375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</a:rPr>
              <a:t>The Legend of Zelda</a:t>
            </a:r>
            <a:endParaRPr lang="zh-CN" altLang="en-US" sz="4375" b="1" kern="0" spc="-87" dirty="0">
              <a:solidFill>
                <a:srgbClr val="FF75D3"/>
              </a:solidFill>
              <a:latin typeface="adonis-web" pitchFamily="34" charset="0"/>
              <a:ea typeface="adonis-web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2E7F7BD-070E-8A5E-24E4-AD34A2BA77AD}"/>
              </a:ext>
            </a:extLst>
          </p:cNvPr>
          <p:cNvSpPr txBox="1"/>
          <p:nvPr/>
        </p:nvSpPr>
        <p:spPr>
          <a:xfrm>
            <a:off x="366916" y="2159321"/>
            <a:ext cx="65926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Arial Black" panose="020B0A04020102020204" pitchFamily="34" charset="0"/>
              </a:rPr>
              <a:t>Open-world exploration, dungeons, and iconic music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Arial Black" panose="020B0A04020102020204" pitchFamily="34" charset="0"/>
              </a:rPr>
              <a:t>"Ocarina of Time" and "Breath of the Wild“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latin typeface="Arial Black" panose="020B0A04020102020204" pitchFamily="34" charset="0"/>
              </a:rPr>
              <a:t>the sequel to the 2017 game</a:t>
            </a:r>
            <a:endParaRPr lang="zh-CN" altLang="en-US" sz="32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5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0054" y="4282"/>
            <a:ext cx="14630400" cy="8229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20370" y="509905"/>
            <a:ext cx="6021070" cy="70002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375" b="1" kern="0" spc="-87" dirty="0">
                <a:solidFill>
                  <a:srgbClr val="FF75D3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Switch's success</a:t>
            </a:r>
          </a:p>
          <a:p>
            <a:endParaRPr lang="en-US" altLang="zh-CN" sz="3200" dirty="0"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0" lvl="0" indent="0">
              <a:buNone/>
            </a:pPr>
            <a:endParaRPr lang="en-US" altLang="zh-CN" sz="2800" dirty="0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0" lvl="0" indent="0">
              <a:buNone/>
            </a:pPr>
            <a:endParaRPr lang="en-US" altLang="zh-CN" sz="2800" dirty="0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0" lvl="0" indent="0">
              <a:buNone/>
            </a:pPr>
            <a:endParaRPr lang="en-US" altLang="zh-CN" sz="2800" dirty="0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pPr marL="0" lvl="0" indent="0">
              <a:buNone/>
            </a:pPr>
            <a:r>
              <a:rPr lang="en-US" altLang="zh-CN" sz="2800" dirty="0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Japan's unique cultural </a:t>
            </a:r>
            <a:r>
              <a:rPr lang="en-US" altLang="zh-CN" sz="2800" dirty="0" err="1">
                <a:latin typeface="Arial Black" panose="020B0A04020102020204" pitchFamily="34" charset="0"/>
                <a:cs typeface="Arial Black" panose="020B0A04020102020204" pitchFamily="34" charset="0"/>
              </a:rPr>
              <a:t>characteristics for games</a:t>
            </a:r>
          </a:p>
          <a:p>
            <a:endParaRPr lang="en-US" altLang="zh-CN" sz="2800" dirty="0" err="1"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endParaRPr lang="en-US" altLang="zh-CN" sz="2800" dirty="0" err="1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endParaRPr lang="en-US" altLang="zh-CN" sz="2800" dirty="0" err="1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endParaRPr lang="en-US" altLang="zh-CN" sz="2800" dirty="0" err="1">
              <a:solidFill>
                <a:schemeClr val="tx1"/>
              </a:solidFill>
              <a:latin typeface="Arial Black" panose="020B0A04020102020204" pitchFamily="34" charset="0"/>
              <a:cs typeface="Arial Black" panose="020B0A04020102020204" pitchFamily="34" charset="0"/>
            </a:endParaRPr>
          </a:p>
          <a:p>
            <a:r>
              <a:rPr lang="en-US" altLang="zh-CN" sz="2800" dirty="0" err="1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rPr>
              <a:t>Switch</a:t>
            </a:r>
            <a:r>
              <a:rPr lang="en-US" altLang="zh-CN" sz="2800" dirty="0">
                <a:latin typeface="Arial Black" panose="020B0A04020102020204" pitchFamily="34" charset="0"/>
                <a:cs typeface="Arial Black" panose="020B0A04020102020204" pitchFamily="34" charset="0"/>
              </a:rPr>
              <a:t> fits the needs of Japanese gamers</a:t>
            </a:r>
            <a:endParaRPr lang="zh-CN" altLang="en-US" sz="2800" dirty="0"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644" y="762997"/>
            <a:ext cx="8954856" cy="670268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1911" y="0"/>
            <a:ext cx="15014222" cy="8229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004560" y="3271520"/>
            <a:ext cx="37795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latin typeface="Eras Bold ITC" panose="020B0907030504020204" pitchFamily="34" charset="0"/>
              </a:rPr>
              <a:t>Thanks For Listening!</a:t>
            </a:r>
            <a:endParaRPr lang="zh-CN" altLang="en-US" sz="4000" dirty="0">
              <a:latin typeface="Eras Bold ITC" panose="020B0907030504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cxZTJhZDU5NTI0OTcwM2EyNGVjZjMzMjFkOGZmZWU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225</Words>
  <Application>Microsoft Office PowerPoint</Application>
  <PresentationFormat>自定义</PresentationFormat>
  <Paragraphs>56</Paragraphs>
  <Slides>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adonis-web</vt:lpstr>
      <vt:lpstr>等线</vt:lpstr>
      <vt:lpstr>Arial</vt:lpstr>
      <vt:lpstr>Arial Black</vt:lpstr>
      <vt:lpstr>Bradley Hand ITC</vt:lpstr>
      <vt:lpstr>Calibri</vt:lpstr>
      <vt:lpstr>Eras Bold ITC</vt:lpstr>
      <vt:lpstr>Source Sans Pro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jzb martin</cp:lastModifiedBy>
  <cp:revision>12</cp:revision>
  <dcterms:created xsi:type="dcterms:W3CDTF">2023-10-16T12:41:00Z</dcterms:created>
  <dcterms:modified xsi:type="dcterms:W3CDTF">2023-10-17T08:17:35Z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E5978BFCAFD84580BAB840C1DFD3E5B7_12</vt:lpwstr>
  </property>
  <property fmtid="{D5CDD505-2E9C-101B-9397-08002B2CF9AE}" pid="3" name="KSOProductBuildVer">
    <vt:lpwstr>2052-12.1.0.15712</vt:lpwstr>
  </property>
</Properties>
</file>